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Resume Workshop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first-timers!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writing work or experience phrases start with the </a:t>
            </a:r>
            <a:r>
              <a:rPr lang="en" i="1"/>
              <a:t>ACTION</a:t>
            </a:r>
          </a:p>
          <a:p>
            <a:pPr marL="457200" lvl="0" indent="-3429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800"/>
              <a:t>maintained, processed, developed, led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/>
              <a:t>Add in the responsibility or task</a:t>
            </a:r>
          </a:p>
          <a:p>
            <a:pPr marL="457200" lvl="0" indent="-3429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800"/>
              <a:t>processed applications, maintained landscape, developed middle school programming, led monthly student council meetings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Verbs are Important	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800"/>
              <a:t>Developed programming related to for 150 middle school students as they transition to high school.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800"/>
              <a:t>Maintained 6 lawns per week over the 12 weeks of summer.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lvl="0" indent="-3429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800"/>
              <a:t>Led monthly student council meetings for 9-12th grader representatives and executive council.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Measurable and Specific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Be ready to give examples of how you used the skills you say you have.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/>
              <a:t>Share your stories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Know your resume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Elaborate and give details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Keep in Mind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Not the story of your life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Market yourself through your resume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Tell what you can do for your employer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Avoid saying what you want in return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resume has a job too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Keywords from the industry 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Use words from the actual job posting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Relevant skills or experiences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How do I know what keywords are important to include?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resume has a FOCUS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800">
              <a:solidFill>
                <a:srgbClr val="FFFFFF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Polly M. Pirate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800 Ahoy Matey Lane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Perry, Ohio 44081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(440) 259-9320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Pollypirate@gmail.com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______________________________________________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800">
              <a:solidFill>
                <a:srgbClr val="FFFFFF"/>
              </a:solidFill>
            </a:endParaRPr>
          </a:p>
          <a:p>
            <a:pPr marL="3200400" lvl="0" indent="457200" algn="l" rtl="0">
              <a:lnSpc>
                <a:spcPct val="115000"/>
              </a:lnSpc>
              <a:spcBef>
                <a:spcPts val="0"/>
              </a:spcBef>
              <a:buNone/>
            </a:pPr>
            <a:endParaRPr sz="1100">
              <a:solidFill>
                <a:srgbClr val="FFFFFF"/>
              </a:solidFill>
            </a:endParaRPr>
          </a:p>
          <a:p>
            <a:pPr marL="3200400" lv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          </a:t>
            </a:r>
          </a:p>
          <a:p>
            <a:pPr marL="3200400" lvl="0" indent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          Polly M.  Pirate                                                                             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800 Ahoy Matey Lane                                                                                                                                         		</a:t>
            </a:r>
            <a:r>
              <a:rPr lang="en" sz="800" dirty="0" smtClean="0">
                <a:solidFill>
                  <a:srgbClr val="FFFFFF"/>
                </a:solidFill>
              </a:rPr>
              <a:t>(440</a:t>
            </a:r>
            <a:r>
              <a:rPr lang="en" sz="800" dirty="0">
                <a:solidFill>
                  <a:srgbClr val="FFFFFF"/>
                </a:solidFill>
              </a:rPr>
              <a:t>) 259-9320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>
                <a:solidFill>
                  <a:srgbClr val="FFFFFF"/>
                </a:solidFill>
              </a:rPr>
              <a:t>Perry, Ohio 44081                                                                                                        	            		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" sz="800" dirty="0">
                <a:solidFill>
                  <a:srgbClr val="FFFFFF"/>
                </a:solidFill>
              </a:rPr>
              <a:t>pollypirate@gmail.com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_____________________________________________________________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80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800">
              <a:solidFill>
                <a:srgbClr val="FFFFFF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800">
              <a:solidFill>
                <a:srgbClr val="FFFFFF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Polly M. </a:t>
            </a:r>
            <a:r>
              <a:rPr lang="en" sz="800" smtClean="0">
                <a:solidFill>
                  <a:srgbClr val="FFFFFF"/>
                </a:solidFill>
              </a:rPr>
              <a:t>Pirate</a:t>
            </a:r>
          </a:p>
          <a:p>
            <a:pPr algn="ctr" rtl="0">
              <a:spcBef>
                <a:spcPts val="0"/>
              </a:spcBef>
              <a:buNone/>
            </a:pPr>
            <a:endParaRPr lang="en" sz="800" dirty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800 Ahoy Matey Lane	Perry, Ohio 44081		(440) 259-9320		pollypirate@gmail.com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Heading Examples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Professional Voicemail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Formal Email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 SMART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Tells the employer what type of work you seeking.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Avoid being too wordy.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Make the objective about the employer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Objective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Any experience ?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Education or training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Use keywords when writing about skills and knowledge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Brief statement of accomplishments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Identify your personal work qualities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54948" y="183778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Summary Statement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Work Experience  = $$$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Experience  = $$ work, internship, volunteer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Experience	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Job Specific - unique to specific job target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Transferable - skills you have acquired from any activity in your life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Personal - part of your personality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Skills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PresentationFormat>On-screen Show (16:9)</PresentationFormat>
  <Paragraphs>82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Resume Workshop</vt:lpstr>
      <vt:lpstr>Your resume has a job too </vt:lpstr>
      <vt:lpstr>Your resume has a FOCUS</vt:lpstr>
      <vt:lpstr>Heading Examples</vt:lpstr>
      <vt:lpstr>Be SMART</vt:lpstr>
      <vt:lpstr>The Objective</vt:lpstr>
      <vt:lpstr>Summary Statement</vt:lpstr>
      <vt:lpstr>Experience </vt:lpstr>
      <vt:lpstr>Skills</vt:lpstr>
      <vt:lpstr>Verbs are Important </vt:lpstr>
      <vt:lpstr>Measurable and Specific</vt:lpstr>
      <vt:lpstr>Keep in Mind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Workshop</dc:title>
  <dc:creator>Soeder, Rita</dc:creator>
  <cp:lastModifiedBy>soedri</cp:lastModifiedBy>
  <cp:revision>1</cp:revision>
  <dcterms:modified xsi:type="dcterms:W3CDTF">2015-03-31T13:40:23Z</dcterms:modified>
</cp:coreProperties>
</file>